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7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87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13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9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22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61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6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72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1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43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16D8-3259-41F4-9E22-98DA9B64065F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ABBBB-79C6-4688-9783-4A3747DAF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07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47875" y="652578"/>
            <a:ext cx="9552264" cy="2387600"/>
          </a:xfrm>
        </p:spPr>
        <p:txBody>
          <a:bodyPr>
            <a:normAutofit/>
          </a:bodyPr>
          <a:lstStyle/>
          <a:p>
            <a:r>
              <a:rPr lang="fr-FR" sz="8000" dirty="0">
                <a:latin typeface="Cooper Black" panose="0208090404030B020404" pitchFamily="18" charset="0"/>
              </a:rPr>
              <a:t>L’histoire de l’Australie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504" y="4776497"/>
            <a:ext cx="7088698" cy="1238410"/>
          </a:xfrm>
        </p:spPr>
        <p:txBody>
          <a:bodyPr>
            <a:normAutofit/>
          </a:bodyPr>
          <a:lstStyle/>
          <a:p>
            <a:r>
              <a:rPr lang="fr-FR" sz="3200" b="1" dirty="0"/>
              <a:t>Des aborigènes au peuple australien</a:t>
            </a:r>
          </a:p>
          <a:p>
            <a:r>
              <a:rPr lang="fr-FR" sz="3200" b="1" dirty="0"/>
              <a:t> d’aujourd’hui</a:t>
            </a:r>
          </a:p>
        </p:txBody>
      </p:sp>
      <p:pic>
        <p:nvPicPr>
          <p:cNvPr id="1030" name="Picture 6" descr="Résultat de recherche d'images pour &quot;l'australie vil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02" y="3797600"/>
            <a:ext cx="3445080" cy="25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e recherche d'images pour &quot;histoire de l'australi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4" y="577376"/>
            <a:ext cx="4509144" cy="253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47875" y="6381410"/>
            <a:ext cx="36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www.pass-education.fr</a:t>
            </a:r>
          </a:p>
        </p:txBody>
      </p:sp>
    </p:spTree>
    <p:extLst>
      <p:ext uri="{BB962C8B-B14F-4D97-AF65-F5344CB8AC3E}">
        <p14:creationId xmlns:p14="http://schemas.microsoft.com/office/powerpoint/2010/main" val="270835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oper Black" panose="0208090404030B020404" pitchFamily="18" charset="0"/>
              </a:rPr>
              <a:t>Les premiers habitants : les aborigènes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22789" y="1937856"/>
            <a:ext cx="4630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y a entre 40 000 à 60 000 ans, les aborigènes foulent le sol australien</a:t>
            </a:r>
          </a:p>
          <a:p>
            <a:endParaRPr lang="fr-FR" dirty="0"/>
          </a:p>
          <a:p>
            <a:r>
              <a:rPr lang="fr-FR" dirty="0"/>
              <a:t>C’est un peuple nomade qui vit de cueillette, de chasse et de pêche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074951"/>
            <a:ext cx="463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ntarell"/>
              </a:rPr>
              <a:t>Pendant des dizaines de milliers d’années, les aborigènes vivent paisiblement dans le respect des Ancêtres et de la terre, et dans l’isolation absolue de l’un des derniers bouts du monde.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47875" y="6381410"/>
            <a:ext cx="36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www.pass-education.fr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57" y="1789896"/>
            <a:ext cx="6353000" cy="44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oper Black" panose="0208090404030B020404" pitchFamily="18" charset="0"/>
              </a:rPr>
              <a:t>Jusqu’à l’arrivée….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3397" y="1993099"/>
            <a:ext cx="479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explorateurs venus d’Europe, Ils arrivent en bateau à la conquête de nouveaux territoires.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8200" y="2957521"/>
            <a:ext cx="447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nombreux explorateurs foulent les terres australiennes mais n’y trouvent aucun intérêt jusqu’à 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8200" y="4091137"/>
            <a:ext cx="453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L’arrivée du célèbre capitaine James Cook en 1770,  qui prend possession du territoire au nom de l’Angleterre.</a:t>
            </a:r>
          </a:p>
          <a:p>
            <a:r>
              <a:rPr lang="fr-FR" dirty="0"/>
              <a:t>Ainsi débute l’ère de la colonisation.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635178"/>
            <a:ext cx="10268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73737"/>
                </a:solidFill>
                <a:latin typeface="Helvetica Neue"/>
              </a:rPr>
              <a:t>Voilà pourquoi l’Australie arbore aujourd’hui le drapeau britannique et fait partie du Commonwealth.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12" y="1336619"/>
            <a:ext cx="5890316" cy="416513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47875" y="6381410"/>
            <a:ext cx="36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www.pass-education.fr</a:t>
            </a:r>
          </a:p>
        </p:txBody>
      </p:sp>
    </p:spTree>
    <p:extLst>
      <p:ext uri="{BB962C8B-B14F-4D97-AF65-F5344CB8AC3E}">
        <p14:creationId xmlns:p14="http://schemas.microsoft.com/office/powerpoint/2010/main" val="57892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442" y="342079"/>
            <a:ext cx="10515600" cy="1325563"/>
          </a:xfrm>
        </p:spPr>
        <p:txBody>
          <a:bodyPr/>
          <a:lstStyle/>
          <a:p>
            <a:r>
              <a:rPr lang="fr-FR" dirty="0">
                <a:latin typeface="Cooper Black" panose="0208090404030B020404" pitchFamily="18" charset="0"/>
              </a:rPr>
              <a:t>Au début, peuplée par des bagnards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968" y="1800736"/>
            <a:ext cx="6121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>A l'époque, c'est une colonie pénitentiaire. </a:t>
            </a:r>
          </a:p>
          <a:p>
            <a:pPr algn="just"/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>Ca veut dire qu'on envoie là-bas les prisonniers et les gens que l'on juge peu recommandables : escrocs, voleurs, personnes politiques un peu trop remuantes ...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0968" y="3286165"/>
            <a:ext cx="6080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>Au XIXe siècle, l'Australie se développe et devient un pays riche grâce aux ressources naturelles dont l’or.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0968" y="4433190"/>
            <a:ext cx="6080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>L'Australie commence à grandir. Et comme ils sont grands, ils veulent leur indépendance. Ils l'obtiennent le 1er janvier 1901, sous forme d'état fédéral. les 6 colonies britanniques deviennent indépendantes et forment l’Australie. Le parlement siège alors à Melbourne en attendant que Canberra soit construite.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47875" y="6381410"/>
            <a:ext cx="36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www.pass-education.fr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00" y="2130960"/>
            <a:ext cx="5095451" cy="36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0840" y="409682"/>
            <a:ext cx="4924337" cy="1325563"/>
          </a:xfrm>
        </p:spPr>
        <p:txBody>
          <a:bodyPr/>
          <a:lstStyle/>
          <a:p>
            <a:r>
              <a:rPr lang="fr-FR" dirty="0">
                <a:latin typeface="Cooper Black" panose="0208090404030B020404" pitchFamily="18" charset="0"/>
              </a:rPr>
              <a:t>Aujourd’hui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241" y="2312970"/>
            <a:ext cx="110035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>Les Australiens entrent dans la modernité, grandement aidés et influencés par les Etats-Unis. Ils leur prendront d'ailleurs leur monnaie.</a:t>
            </a:r>
            <a:b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</a:br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/>
            </a:r>
            <a:b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</a:br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>Le pays s'ouvre à l'immigration pour essayer de le peupler un peu plus, ce qui fait que de très nombreux australiens ne le sont que depuis une ou deux générations.</a:t>
            </a:r>
            <a:b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</a:br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/>
            </a:r>
            <a:b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</a:br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>Ils revoient aussi leur comportement envers les aborigènes, et se disent qu'ils sont peut-être allés un peu loin. </a:t>
            </a:r>
          </a:p>
          <a:p>
            <a: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  <a:t/>
            </a:r>
            <a:br>
              <a:rPr lang="fr-FR" dirty="0">
                <a:solidFill>
                  <a:srgbClr val="2B1E1B"/>
                </a:solidFill>
                <a:latin typeface="Georgia" panose="02040502050405020303" pitchFamily="18" charset="0"/>
              </a:rPr>
            </a:br>
            <a:endParaRPr lang="fr-FR" dirty="0"/>
          </a:p>
        </p:txBody>
      </p:sp>
      <p:pic>
        <p:nvPicPr>
          <p:cNvPr id="2050" name="Picture 2" descr="Résultat de recherche d'images pour &quot;'austral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39" y="4981070"/>
            <a:ext cx="3691025" cy="14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ésultat de recherche d'images pour &quot;'australie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41" y="215462"/>
            <a:ext cx="4285013" cy="17140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47875" y="6381410"/>
            <a:ext cx="36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www.pass-education.fr</a:t>
            </a:r>
          </a:p>
        </p:txBody>
      </p:sp>
    </p:spTree>
    <p:extLst>
      <p:ext uri="{BB962C8B-B14F-4D97-AF65-F5344CB8AC3E}">
        <p14:creationId xmlns:p14="http://schemas.microsoft.com/office/powerpoint/2010/main" val="342692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4279" y="622531"/>
            <a:ext cx="65399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L'Australie est la plus grande île du monde, elle est 14 fois plus grande que la France. </a:t>
            </a:r>
          </a:p>
          <a:p>
            <a:r>
              <a:rPr lang="fr-FR" sz="2400" dirty="0"/>
              <a:t>C’est à la fois une île, un continent et un pays. </a:t>
            </a:r>
          </a:p>
          <a:p>
            <a:r>
              <a:rPr lang="fr-FR" sz="2400" dirty="0"/>
              <a:t>80% de son territoire est couvert de désert, il y a peu de montagnes. </a:t>
            </a:r>
          </a:p>
          <a:p>
            <a:endParaRPr lang="fr-FR" sz="2400" dirty="0"/>
          </a:p>
          <a:p>
            <a:r>
              <a:rPr lang="fr-FR" sz="2400" b="1" dirty="0"/>
              <a:t>Canberra</a:t>
            </a:r>
            <a:r>
              <a:rPr lang="fr-FR" sz="2400" dirty="0"/>
              <a:t> est la capitale de l’Australie.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4431295"/>
            <a:ext cx="10293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B1E1B"/>
                </a:solidFill>
                <a:latin typeface="Georgia" panose="02040502050405020303" pitchFamily="18" charset="0"/>
              </a:rPr>
              <a:t>Aujourd'hui, l'Australie est un pays aussi développé qu'un pays occidental.</a:t>
            </a:r>
            <a:endParaRPr lang="fr-FR" sz="2800" dirty="0"/>
          </a:p>
        </p:txBody>
      </p:sp>
      <p:pic>
        <p:nvPicPr>
          <p:cNvPr id="1030" name="Picture 6" descr="Résultat de recherche d'images pour &quot;carte australie for kid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7" y="447668"/>
            <a:ext cx="4278981" cy="30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43082" y="6341647"/>
            <a:ext cx="36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www.pass-education.fr</a:t>
            </a:r>
          </a:p>
        </p:txBody>
      </p:sp>
    </p:spTree>
    <p:extLst>
      <p:ext uri="{BB962C8B-B14F-4D97-AF65-F5344CB8AC3E}">
        <p14:creationId xmlns:p14="http://schemas.microsoft.com/office/powerpoint/2010/main" val="16864201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352</Words>
  <Application>Microsoft Office PowerPoint</Application>
  <PresentationFormat>Grand écran</PresentationFormat>
  <Paragraphs>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Cantarell</vt:lpstr>
      <vt:lpstr>Cooper Black</vt:lpstr>
      <vt:lpstr>Georgia</vt:lpstr>
      <vt:lpstr>Helvetica Neue</vt:lpstr>
      <vt:lpstr>Thème Office</vt:lpstr>
      <vt:lpstr>L’histoire de l’Australie</vt:lpstr>
      <vt:lpstr>Les premiers habitants : les aborigènes</vt:lpstr>
      <vt:lpstr>Jusqu’à l’arrivée….</vt:lpstr>
      <vt:lpstr>Au début, peuplée par des bagnards</vt:lpstr>
      <vt:lpstr>Aujourd’hui …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L’histoire de l’Australie</dc:title>
  <dc:creator>.</dc:creator>
  <cp:lastModifiedBy>BECHADE</cp:lastModifiedBy>
  <cp:revision>13</cp:revision>
  <dcterms:created xsi:type="dcterms:W3CDTF">2017-04-13T15:00:20Z</dcterms:created>
  <dcterms:modified xsi:type="dcterms:W3CDTF">2020-04-01T14:14:50Z</dcterms:modified>
</cp:coreProperties>
</file>